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3" r:id="rId1"/>
    <p:sldMasterId id="2147484135" r:id="rId2"/>
    <p:sldMasterId id="2147484147" r:id="rId3"/>
    <p:sldMasterId id="2147484159" r:id="rId4"/>
  </p:sldMasterIdLst>
  <p:notesMasterIdLst>
    <p:notesMasterId r:id="rId23"/>
  </p:notesMasterIdLst>
  <p:sldIdLst>
    <p:sldId id="332" r:id="rId5"/>
    <p:sldId id="339" r:id="rId6"/>
    <p:sldId id="340" r:id="rId7"/>
    <p:sldId id="341" r:id="rId8"/>
    <p:sldId id="342" r:id="rId9"/>
    <p:sldId id="333" r:id="rId10"/>
    <p:sldId id="317" r:id="rId11"/>
    <p:sldId id="306" r:id="rId12"/>
    <p:sldId id="330" r:id="rId13"/>
    <p:sldId id="305" r:id="rId14"/>
    <p:sldId id="334" r:id="rId15"/>
    <p:sldId id="335" r:id="rId16"/>
    <p:sldId id="344" r:id="rId17"/>
    <p:sldId id="336" r:id="rId18"/>
    <p:sldId id="322" r:id="rId19"/>
    <p:sldId id="329" r:id="rId20"/>
    <p:sldId id="337" r:id="rId21"/>
    <p:sldId id="338" r:id="rId22"/>
  </p:sldIdLst>
  <p:sldSz cx="9906000" cy="6858000" type="A4"/>
  <p:notesSz cx="6858000" cy="9144000"/>
  <p:custDataLst>
    <p:tags r:id="rId24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1136" y="4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3CA0F4-B284-4D60-8265-B537EBA72122}" type="datetimeFigureOut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5E1033-07A4-4BDB-A70C-4A695DD94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18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51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25279-D822-41C1-8EAB-9E722D0C5337}" type="datetimeFigureOut">
              <a:rPr lang="en-US" smtClean="0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B8FAE-0175-426D-A35A-D50FF68C2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DA9D0-B5C9-48CB-B9EF-A782E723B923}" type="datetimeFigureOut">
              <a:rPr lang="en-US" smtClean="0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C8D0B-5093-4609-A2FE-6ADC3747B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28C50-3D30-4F18-87D6-5177C93129F6}" type="datetimeFigureOut">
              <a:rPr lang="en-US" smtClean="0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FC32E-2502-41CC-8DC2-C13340452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879" y="20638"/>
            <a:ext cx="9906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1619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1619 w 6027"/>
                <a:gd name="T7" fmla="*/ 0 h 2296"/>
                <a:gd name="T8" fmla="*/ 1619 w 6027"/>
                <a:gd name="T9" fmla="*/ 1 h 2296"/>
                <a:gd name="T10" fmla="*/ 1619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762221" y="6269038"/>
            <a:ext cx="31369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en-US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721" y="6034088"/>
            <a:ext cx="8499212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61 h 353"/>
                  <a:gd name="T4" fmla="*/ 24 w 186"/>
                  <a:gd name="T5" fmla="*/ 792 h 353"/>
                  <a:gd name="T6" fmla="*/ 18 w 186"/>
                  <a:gd name="T7" fmla="*/ 1714 h 353"/>
                  <a:gd name="T8" fmla="*/ 42 w 186"/>
                  <a:gd name="T9" fmla="*/ 2976 h 353"/>
                  <a:gd name="T10" fmla="*/ 48 w 186"/>
                  <a:gd name="T11" fmla="*/ 4213 h 353"/>
                  <a:gd name="T12" fmla="*/ 0 w 186"/>
                  <a:gd name="T13" fmla="*/ 9207 h 353"/>
                  <a:gd name="T14" fmla="*/ 54 w 186"/>
                  <a:gd name="T15" fmla="*/ 6089 h 353"/>
                  <a:gd name="T16" fmla="*/ 84 w 186"/>
                  <a:gd name="T17" fmla="*/ 5621 h 353"/>
                  <a:gd name="T18" fmla="*/ 126 w 186"/>
                  <a:gd name="T19" fmla="*/ 3298 h 353"/>
                  <a:gd name="T20" fmla="*/ 144 w 186"/>
                  <a:gd name="T21" fmla="*/ 3120 h 353"/>
                  <a:gd name="T22" fmla="*/ 144 w 186"/>
                  <a:gd name="T23" fmla="*/ 2354 h 353"/>
                  <a:gd name="T24" fmla="*/ 186 w 186"/>
                  <a:gd name="T25" fmla="*/ 1714 h 353"/>
                  <a:gd name="T26" fmla="*/ 162 w 186"/>
                  <a:gd name="T27" fmla="*/ 155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69 h 66"/>
                  <a:gd name="T8" fmla="*/ 6 w 155"/>
                  <a:gd name="T9" fmla="*/ 488 h 66"/>
                  <a:gd name="T10" fmla="*/ 0 w 155"/>
                  <a:gd name="T11" fmla="*/ 666 h 66"/>
                  <a:gd name="T12" fmla="*/ 78 w 155"/>
                  <a:gd name="T13" fmla="*/ 1636 h 66"/>
                  <a:gd name="T14" fmla="*/ 96 w 155"/>
                  <a:gd name="T15" fmla="*/ 1151 h 66"/>
                  <a:gd name="T16" fmla="*/ 155 w 155"/>
                  <a:gd name="T17" fmla="*/ 1819 h 66"/>
                  <a:gd name="T18" fmla="*/ 126 w 155"/>
                  <a:gd name="T19" fmla="*/ 666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114 h 72"/>
                  <a:gd name="T2" fmla="*/ 0 w 42"/>
                  <a:gd name="T3" fmla="*/ 578 h 72"/>
                  <a:gd name="T4" fmla="*/ 12 w 42"/>
                  <a:gd name="T5" fmla="*/ 200 h 72"/>
                  <a:gd name="T6" fmla="*/ 0 w 42"/>
                  <a:gd name="T7" fmla="*/ 200 h 72"/>
                  <a:gd name="T8" fmla="*/ 12 w 42"/>
                  <a:gd name="T9" fmla="*/ 200 h 72"/>
                  <a:gd name="T10" fmla="*/ 24 w 42"/>
                  <a:gd name="T11" fmla="*/ 200 h 72"/>
                  <a:gd name="T12" fmla="*/ 36 w 42"/>
                  <a:gd name="T13" fmla="*/ 200 h 72"/>
                  <a:gd name="T14" fmla="*/ 42 w 42"/>
                  <a:gd name="T15" fmla="*/ 0 h 72"/>
                  <a:gd name="T16" fmla="*/ 30 w 42"/>
                  <a:gd name="T17" fmla="*/ 578 h 72"/>
                  <a:gd name="T18" fmla="*/ 42 w 42"/>
                  <a:gd name="T19" fmla="*/ 1485 h 72"/>
                  <a:gd name="T20" fmla="*/ 12 w 42"/>
                  <a:gd name="T21" fmla="*/ 2177 h 72"/>
                  <a:gd name="T22" fmla="*/ 6 w 42"/>
                  <a:gd name="T23" fmla="*/ 1114 h 72"/>
                  <a:gd name="T24" fmla="*/ 6 w 42"/>
                  <a:gd name="T25" fmla="*/ 1114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79319" y="6021388"/>
            <a:ext cx="6158573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89 h 287"/>
                <a:gd name="T4" fmla="*/ 66 w 365"/>
                <a:gd name="T5" fmla="*/ 166 h 287"/>
                <a:gd name="T6" fmla="*/ 143 w 365"/>
                <a:gd name="T7" fmla="*/ 272 h 287"/>
                <a:gd name="T8" fmla="*/ 191 w 365"/>
                <a:gd name="T9" fmla="*/ 249 h 287"/>
                <a:gd name="T10" fmla="*/ 341 w 365"/>
                <a:gd name="T11" fmla="*/ 428 h 287"/>
                <a:gd name="T12" fmla="*/ 305 w 365"/>
                <a:gd name="T13" fmla="*/ 260 h 287"/>
                <a:gd name="T14" fmla="*/ 365 w 365"/>
                <a:gd name="T15" fmla="*/ 195 h 287"/>
                <a:gd name="T16" fmla="*/ 359 w 365"/>
                <a:gd name="T17" fmla="*/ 186 h 287"/>
                <a:gd name="T18" fmla="*/ 335 w 365"/>
                <a:gd name="T19" fmla="*/ 172 h 287"/>
                <a:gd name="T20" fmla="*/ 299 w 365"/>
                <a:gd name="T21" fmla="*/ 130 h 287"/>
                <a:gd name="T22" fmla="*/ 257 w 365"/>
                <a:gd name="T23" fmla="*/ 101 h 287"/>
                <a:gd name="T24" fmla="*/ 215 w 365"/>
                <a:gd name="T25" fmla="*/ 83 h 287"/>
                <a:gd name="T26" fmla="*/ 173 w 365"/>
                <a:gd name="T27" fmla="*/ 6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59 h 60"/>
                <a:gd name="T16" fmla="*/ 65 w 71"/>
                <a:gd name="T17" fmla="*/ 71 h 60"/>
                <a:gd name="T18" fmla="*/ 71 w 71"/>
                <a:gd name="T19" fmla="*/ 83 h 60"/>
                <a:gd name="T20" fmla="*/ 71 w 71"/>
                <a:gd name="T21" fmla="*/ 89 h 60"/>
                <a:gd name="T22" fmla="*/ 59 w 71"/>
                <a:gd name="T23" fmla="*/ 83 h 60"/>
                <a:gd name="T24" fmla="*/ 47 w 71"/>
                <a:gd name="T25" fmla="*/ 71 h 60"/>
                <a:gd name="T26" fmla="*/ 23 w 71"/>
                <a:gd name="T27" fmla="*/ 59 h 60"/>
                <a:gd name="T28" fmla="*/ 23 w 71"/>
                <a:gd name="T29" fmla="*/ 65 h 60"/>
                <a:gd name="T30" fmla="*/ 18 w 71"/>
                <a:gd name="T31" fmla="*/ 71 h 60"/>
                <a:gd name="T32" fmla="*/ 12 w 71"/>
                <a:gd name="T33" fmla="*/ 77 h 60"/>
                <a:gd name="T34" fmla="*/ 6 w 71"/>
                <a:gd name="T35" fmla="*/ 77 h 60"/>
                <a:gd name="T36" fmla="*/ 6 w 71"/>
                <a:gd name="T37" fmla="*/ 77 h 60"/>
                <a:gd name="T38" fmla="*/ 6 w 71"/>
                <a:gd name="T39" fmla="*/ 6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83 h 162"/>
                <a:gd name="T10" fmla="*/ 96 w 161"/>
                <a:gd name="T11" fmla="*/ 89 h 162"/>
                <a:gd name="T12" fmla="*/ 102 w 161"/>
                <a:gd name="T13" fmla="*/ 101 h 162"/>
                <a:gd name="T14" fmla="*/ 108 w 161"/>
                <a:gd name="T15" fmla="*/ 113 h 162"/>
                <a:gd name="T16" fmla="*/ 120 w 161"/>
                <a:gd name="T17" fmla="*/ 128 h 162"/>
                <a:gd name="T18" fmla="*/ 143 w 161"/>
                <a:gd name="T19" fmla="*/ 164 h 162"/>
                <a:gd name="T20" fmla="*/ 155 w 161"/>
                <a:gd name="T21" fmla="*/ 196 h 162"/>
                <a:gd name="T22" fmla="*/ 161 w 161"/>
                <a:gd name="T23" fmla="*/ 219 h 162"/>
                <a:gd name="T24" fmla="*/ 161 w 161"/>
                <a:gd name="T25" fmla="*/ 228 h 162"/>
                <a:gd name="T26" fmla="*/ 96 w 161"/>
                <a:gd name="T27" fmla="*/ 140 h 162"/>
                <a:gd name="T28" fmla="*/ 30 w 161"/>
                <a:gd name="T29" fmla="*/ 8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59 h 60"/>
                <a:gd name="T4" fmla="*/ 41 w 59"/>
                <a:gd name="T5" fmla="*/ 65 h 60"/>
                <a:gd name="T6" fmla="*/ 47 w 59"/>
                <a:gd name="T7" fmla="*/ 71 h 60"/>
                <a:gd name="T8" fmla="*/ 53 w 59"/>
                <a:gd name="T9" fmla="*/ 83 h 60"/>
                <a:gd name="T10" fmla="*/ 53 w 59"/>
                <a:gd name="T11" fmla="*/ 89 h 60"/>
                <a:gd name="T12" fmla="*/ 47 w 59"/>
                <a:gd name="T13" fmla="*/ 83 h 60"/>
                <a:gd name="T14" fmla="*/ 35 w 59"/>
                <a:gd name="T15" fmla="*/ 77 h 60"/>
                <a:gd name="T16" fmla="*/ 23 w 59"/>
                <a:gd name="T17" fmla="*/ 65 h 60"/>
                <a:gd name="T18" fmla="*/ 17 w 59"/>
                <a:gd name="T19" fmla="*/ 5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65 h 204"/>
                <a:gd name="T2" fmla="*/ 245 w 245"/>
                <a:gd name="T3" fmla="*/ 71 h 204"/>
                <a:gd name="T4" fmla="*/ 209 w 245"/>
                <a:gd name="T5" fmla="*/ 124 h 204"/>
                <a:gd name="T6" fmla="*/ 143 w 245"/>
                <a:gd name="T7" fmla="*/ 200 h 204"/>
                <a:gd name="T8" fmla="*/ 167 w 245"/>
                <a:gd name="T9" fmla="*/ 236 h 204"/>
                <a:gd name="T10" fmla="*/ 179 w 245"/>
                <a:gd name="T11" fmla="*/ 308 h 204"/>
                <a:gd name="T12" fmla="*/ 77 w 245"/>
                <a:gd name="T13" fmla="*/ 200 h 204"/>
                <a:gd name="T14" fmla="*/ 47 w 245"/>
                <a:gd name="T15" fmla="*/ 124 h 204"/>
                <a:gd name="T16" fmla="*/ 89 w 245"/>
                <a:gd name="T17" fmla="*/ 95 h 204"/>
                <a:gd name="T18" fmla="*/ 59 w 245"/>
                <a:gd name="T19" fmla="*/ 6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65 h 204"/>
                <a:gd name="T50" fmla="*/ 233 w 245"/>
                <a:gd name="T51" fmla="*/ 6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6584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95300" y="1447801"/>
            <a:ext cx="8915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584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4290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FD8BA-C4FD-4566-BFD6-2287D727A724}" type="datetime1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F3BD5-B78D-42E1-87CB-30B02176C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00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FBBF5-87B5-4CDE-BDFB-6991D78C6528}" type="datetime1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61E9E-5A90-4E8F-8C83-1828578AE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52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6C5E2-A858-437B-9CED-E3047F97F71F}" type="datetime1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F936-2B85-48FC-A4E9-4F0B2DA10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2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9BF60-831D-4845-8B3D-6E3DDA06D761}" type="datetime1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55AA8-786F-4800-950D-300D2C25A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7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6BA77-5744-43B7-9CDF-C43964381F72}" type="datetime1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3914C-215D-4EF6-93AD-54FE73E57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5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C3185-487B-42A4-A5B9-F9392EE0B689}" type="datetime1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4AF3F-F6E3-400E-AA8A-B6F11FBB4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48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D48F8-851B-43A7-B56E-9DC1F80AC6A3}" type="datetime1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4FAC0-E5BD-4B52-AA86-37711336A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03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9FAD-0C88-49EA-A138-C024D1537048}" type="datetime1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897D-66CB-4E71-A15A-1485E5524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9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EFBB3-D7D4-408D-BAFC-F0CB42F85388}" type="datetimeFigureOut">
              <a:rPr lang="en-US" smtClean="0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411A2-BF5B-4F84-8A36-941A846E23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D2AD8-227C-41AF-B05F-620B7193F086}" type="datetime1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36E0-3C7C-402F-BD72-9E63B3ED3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24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F9688-BB75-400B-A7EC-4F6A7C969F27}" type="datetime1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C4F8-0D85-4983-8D16-A961EB3FB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33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28600"/>
            <a:ext cx="22288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28600"/>
            <a:ext cx="65214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41525-2515-4B05-AA3C-34D8912DC85C}" type="datetime1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5CF79-45B6-4071-AD6C-DD5D412C3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89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915401" y="6473825"/>
            <a:ext cx="82206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39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879850" y="76201"/>
            <a:ext cx="31369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15401" y="6473825"/>
            <a:ext cx="82206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64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white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07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36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915400" y="6477000"/>
            <a:ext cx="8255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82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2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2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828B-3A33-4823-AC9B-7BDC8D312F7B}" type="datetimeFigureOut">
              <a:rPr lang="en-US" smtClean="0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53C9D-7352-4500-807D-A130141616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96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53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70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82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915401" y="6473825"/>
            <a:ext cx="82206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89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879850" y="76201"/>
            <a:ext cx="31369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15401" y="6473825"/>
            <a:ext cx="82206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68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white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52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73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915400" y="6477000"/>
            <a:ext cx="8255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474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89D63-B0D8-4EB5-B628-D7A04F52A7C0}" type="datetimeFigureOut">
              <a:rPr lang="en-US" smtClean="0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CABE-AB4E-41C0-A257-D28AD1D20A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44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0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49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795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1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9A4CA-CD19-48DD-9E97-77C74BC01032}" type="datetimeFigureOut">
              <a:rPr lang="en-US" smtClean="0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6D9BA-B98E-4D39-9FB7-E79B41BFE7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EAF09-1108-4057-AB4B-E11B95B35D6B}" type="datetimeFigureOut">
              <a:rPr lang="en-US" smtClean="0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F4C09-187E-492C-815A-FC880149E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F4DD8-63AA-4D30-B1E7-B614CC3960AF}" type="datetimeFigureOut">
              <a:rPr lang="en-US" smtClean="0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FCC85-D578-4A13-9312-95379F4927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D6A1E-B38F-463E-882E-A8C9AD53729A}" type="datetimeFigureOut">
              <a:rPr lang="en-US" smtClean="0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CF0C6-5F84-4491-B9AD-07BA6B85F4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26D06-FF68-4BEE-86E3-576C4BC980A1}" type="datetimeFigureOut">
              <a:rPr lang="en-US" smtClean="0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56D19-6FAF-47A5-916A-541807368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8FE711-4949-44C0-8A3F-29888A321251}" type="datetimeFigureOut">
              <a:rPr lang="en-US" smtClean="0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32B9AC-045D-4572-8A12-0E164A22A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sp>
          <p:nvSpPr>
            <p:cNvPr id="1128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1619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1619 w 6027"/>
                <a:gd name="T7" fmla="*/ 0 h 2296"/>
                <a:gd name="T8" fmla="*/ 1619 w 6027"/>
                <a:gd name="T9" fmla="*/ 1 h 2296"/>
                <a:gd name="T10" fmla="*/ 1619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574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1267" name="Freeform 5"/>
          <p:cNvSpPr>
            <a:spLocks/>
          </p:cNvSpPr>
          <p:nvPr/>
        </p:nvSpPr>
        <p:spPr bwMode="hidden">
          <a:xfrm>
            <a:off x="6769100" y="6262688"/>
            <a:ext cx="31369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en-US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0" y="6019800"/>
            <a:ext cx="8502650" cy="857250"/>
            <a:chOff x="0" y="3792"/>
            <a:chExt cx="4944" cy="540"/>
          </a:xfrm>
        </p:grpSpPr>
        <p:sp>
          <p:nvSpPr>
            <p:cNvPr id="6574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128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128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28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61 h 353"/>
                  <a:gd name="T4" fmla="*/ 24 w 186"/>
                  <a:gd name="T5" fmla="*/ 792 h 353"/>
                  <a:gd name="T6" fmla="*/ 18 w 186"/>
                  <a:gd name="T7" fmla="*/ 1714 h 353"/>
                  <a:gd name="T8" fmla="*/ 42 w 186"/>
                  <a:gd name="T9" fmla="*/ 2976 h 353"/>
                  <a:gd name="T10" fmla="*/ 48 w 186"/>
                  <a:gd name="T11" fmla="*/ 4213 h 353"/>
                  <a:gd name="T12" fmla="*/ 0 w 186"/>
                  <a:gd name="T13" fmla="*/ 9207 h 353"/>
                  <a:gd name="T14" fmla="*/ 54 w 186"/>
                  <a:gd name="T15" fmla="*/ 6089 h 353"/>
                  <a:gd name="T16" fmla="*/ 84 w 186"/>
                  <a:gd name="T17" fmla="*/ 5621 h 353"/>
                  <a:gd name="T18" fmla="*/ 126 w 186"/>
                  <a:gd name="T19" fmla="*/ 3298 h 353"/>
                  <a:gd name="T20" fmla="*/ 144 w 186"/>
                  <a:gd name="T21" fmla="*/ 3120 h 353"/>
                  <a:gd name="T22" fmla="*/ 144 w 186"/>
                  <a:gd name="T23" fmla="*/ 2354 h 353"/>
                  <a:gd name="T24" fmla="*/ 186 w 186"/>
                  <a:gd name="T25" fmla="*/ 1714 h 353"/>
                  <a:gd name="T26" fmla="*/ 162 w 186"/>
                  <a:gd name="T27" fmla="*/ 155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28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28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69 h 66"/>
                  <a:gd name="T8" fmla="*/ 6 w 155"/>
                  <a:gd name="T9" fmla="*/ 488 h 66"/>
                  <a:gd name="T10" fmla="*/ 0 w 155"/>
                  <a:gd name="T11" fmla="*/ 666 h 66"/>
                  <a:gd name="T12" fmla="*/ 78 w 155"/>
                  <a:gd name="T13" fmla="*/ 1636 h 66"/>
                  <a:gd name="T14" fmla="*/ 96 w 155"/>
                  <a:gd name="T15" fmla="*/ 1151 h 66"/>
                  <a:gd name="T16" fmla="*/ 155 w 155"/>
                  <a:gd name="T17" fmla="*/ 1819 h 66"/>
                  <a:gd name="T18" fmla="*/ 126 w 155"/>
                  <a:gd name="T19" fmla="*/ 666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28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114 h 72"/>
                  <a:gd name="T2" fmla="*/ 0 w 42"/>
                  <a:gd name="T3" fmla="*/ 578 h 72"/>
                  <a:gd name="T4" fmla="*/ 12 w 42"/>
                  <a:gd name="T5" fmla="*/ 200 h 72"/>
                  <a:gd name="T6" fmla="*/ 0 w 42"/>
                  <a:gd name="T7" fmla="*/ 200 h 72"/>
                  <a:gd name="T8" fmla="*/ 12 w 42"/>
                  <a:gd name="T9" fmla="*/ 200 h 72"/>
                  <a:gd name="T10" fmla="*/ 24 w 42"/>
                  <a:gd name="T11" fmla="*/ 200 h 72"/>
                  <a:gd name="T12" fmla="*/ 36 w 42"/>
                  <a:gd name="T13" fmla="*/ 200 h 72"/>
                  <a:gd name="T14" fmla="*/ 42 w 42"/>
                  <a:gd name="T15" fmla="*/ 0 h 72"/>
                  <a:gd name="T16" fmla="*/ 30 w 42"/>
                  <a:gd name="T17" fmla="*/ 578 h 72"/>
                  <a:gd name="T18" fmla="*/ 42 w 42"/>
                  <a:gd name="T19" fmla="*/ 1485 h 72"/>
                  <a:gd name="T20" fmla="*/ 12 w 42"/>
                  <a:gd name="T21" fmla="*/ 2177 h 72"/>
                  <a:gd name="T22" fmla="*/ 6 w 42"/>
                  <a:gd name="T23" fmla="*/ 1114 h 72"/>
                  <a:gd name="T24" fmla="*/ 6 w 42"/>
                  <a:gd name="T25" fmla="*/ 1114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6574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11269" name="Group 15"/>
          <p:cNvGrpSpPr>
            <a:grpSpLocks/>
          </p:cNvGrpSpPr>
          <p:nvPr/>
        </p:nvGrpSpPr>
        <p:grpSpPr bwMode="auto">
          <a:xfrm>
            <a:off x="679319" y="6021388"/>
            <a:ext cx="6158573" cy="849312"/>
            <a:chOff x="395" y="3793"/>
            <a:chExt cx="3581" cy="535"/>
          </a:xfrm>
        </p:grpSpPr>
        <p:sp>
          <p:nvSpPr>
            <p:cNvPr id="1127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89 h 287"/>
                <a:gd name="T4" fmla="*/ 66 w 365"/>
                <a:gd name="T5" fmla="*/ 166 h 287"/>
                <a:gd name="T6" fmla="*/ 143 w 365"/>
                <a:gd name="T7" fmla="*/ 272 h 287"/>
                <a:gd name="T8" fmla="*/ 191 w 365"/>
                <a:gd name="T9" fmla="*/ 249 h 287"/>
                <a:gd name="T10" fmla="*/ 341 w 365"/>
                <a:gd name="T11" fmla="*/ 428 h 287"/>
                <a:gd name="T12" fmla="*/ 305 w 365"/>
                <a:gd name="T13" fmla="*/ 260 h 287"/>
                <a:gd name="T14" fmla="*/ 365 w 365"/>
                <a:gd name="T15" fmla="*/ 195 h 287"/>
                <a:gd name="T16" fmla="*/ 359 w 365"/>
                <a:gd name="T17" fmla="*/ 186 h 287"/>
                <a:gd name="T18" fmla="*/ 335 w 365"/>
                <a:gd name="T19" fmla="*/ 172 h 287"/>
                <a:gd name="T20" fmla="*/ 299 w 365"/>
                <a:gd name="T21" fmla="*/ 130 h 287"/>
                <a:gd name="T22" fmla="*/ 257 w 365"/>
                <a:gd name="T23" fmla="*/ 101 h 287"/>
                <a:gd name="T24" fmla="*/ 215 w 365"/>
                <a:gd name="T25" fmla="*/ 83 h 287"/>
                <a:gd name="T26" fmla="*/ 173 w 365"/>
                <a:gd name="T27" fmla="*/ 6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27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27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59 h 60"/>
                <a:gd name="T16" fmla="*/ 65 w 71"/>
                <a:gd name="T17" fmla="*/ 71 h 60"/>
                <a:gd name="T18" fmla="*/ 71 w 71"/>
                <a:gd name="T19" fmla="*/ 83 h 60"/>
                <a:gd name="T20" fmla="*/ 71 w 71"/>
                <a:gd name="T21" fmla="*/ 89 h 60"/>
                <a:gd name="T22" fmla="*/ 59 w 71"/>
                <a:gd name="T23" fmla="*/ 83 h 60"/>
                <a:gd name="T24" fmla="*/ 47 w 71"/>
                <a:gd name="T25" fmla="*/ 71 h 60"/>
                <a:gd name="T26" fmla="*/ 23 w 71"/>
                <a:gd name="T27" fmla="*/ 59 h 60"/>
                <a:gd name="T28" fmla="*/ 23 w 71"/>
                <a:gd name="T29" fmla="*/ 65 h 60"/>
                <a:gd name="T30" fmla="*/ 18 w 71"/>
                <a:gd name="T31" fmla="*/ 71 h 60"/>
                <a:gd name="T32" fmla="*/ 12 w 71"/>
                <a:gd name="T33" fmla="*/ 77 h 60"/>
                <a:gd name="T34" fmla="*/ 6 w 71"/>
                <a:gd name="T35" fmla="*/ 77 h 60"/>
                <a:gd name="T36" fmla="*/ 6 w 71"/>
                <a:gd name="T37" fmla="*/ 77 h 60"/>
                <a:gd name="T38" fmla="*/ 6 w 71"/>
                <a:gd name="T39" fmla="*/ 6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27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83 h 162"/>
                <a:gd name="T10" fmla="*/ 96 w 161"/>
                <a:gd name="T11" fmla="*/ 89 h 162"/>
                <a:gd name="T12" fmla="*/ 102 w 161"/>
                <a:gd name="T13" fmla="*/ 101 h 162"/>
                <a:gd name="T14" fmla="*/ 108 w 161"/>
                <a:gd name="T15" fmla="*/ 113 h 162"/>
                <a:gd name="T16" fmla="*/ 120 w 161"/>
                <a:gd name="T17" fmla="*/ 128 h 162"/>
                <a:gd name="T18" fmla="*/ 143 w 161"/>
                <a:gd name="T19" fmla="*/ 164 h 162"/>
                <a:gd name="T20" fmla="*/ 155 w 161"/>
                <a:gd name="T21" fmla="*/ 196 h 162"/>
                <a:gd name="T22" fmla="*/ 161 w 161"/>
                <a:gd name="T23" fmla="*/ 219 h 162"/>
                <a:gd name="T24" fmla="*/ 161 w 161"/>
                <a:gd name="T25" fmla="*/ 228 h 162"/>
                <a:gd name="T26" fmla="*/ 96 w 161"/>
                <a:gd name="T27" fmla="*/ 140 h 162"/>
                <a:gd name="T28" fmla="*/ 30 w 161"/>
                <a:gd name="T29" fmla="*/ 8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27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59 h 60"/>
                <a:gd name="T4" fmla="*/ 41 w 59"/>
                <a:gd name="T5" fmla="*/ 65 h 60"/>
                <a:gd name="T6" fmla="*/ 47 w 59"/>
                <a:gd name="T7" fmla="*/ 71 h 60"/>
                <a:gd name="T8" fmla="*/ 53 w 59"/>
                <a:gd name="T9" fmla="*/ 83 h 60"/>
                <a:gd name="T10" fmla="*/ 53 w 59"/>
                <a:gd name="T11" fmla="*/ 89 h 60"/>
                <a:gd name="T12" fmla="*/ 47 w 59"/>
                <a:gd name="T13" fmla="*/ 83 h 60"/>
                <a:gd name="T14" fmla="*/ 35 w 59"/>
                <a:gd name="T15" fmla="*/ 77 h 60"/>
                <a:gd name="T16" fmla="*/ 23 w 59"/>
                <a:gd name="T17" fmla="*/ 65 h 60"/>
                <a:gd name="T18" fmla="*/ 17 w 59"/>
                <a:gd name="T19" fmla="*/ 5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28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65 h 204"/>
                <a:gd name="T2" fmla="*/ 245 w 245"/>
                <a:gd name="T3" fmla="*/ 71 h 204"/>
                <a:gd name="T4" fmla="*/ 209 w 245"/>
                <a:gd name="T5" fmla="*/ 124 h 204"/>
                <a:gd name="T6" fmla="*/ 143 w 245"/>
                <a:gd name="T7" fmla="*/ 200 h 204"/>
                <a:gd name="T8" fmla="*/ 167 w 245"/>
                <a:gd name="T9" fmla="*/ 236 h 204"/>
                <a:gd name="T10" fmla="*/ 179 w 245"/>
                <a:gd name="T11" fmla="*/ 308 h 204"/>
                <a:gd name="T12" fmla="*/ 77 w 245"/>
                <a:gd name="T13" fmla="*/ 200 h 204"/>
                <a:gd name="T14" fmla="*/ 47 w 245"/>
                <a:gd name="T15" fmla="*/ 124 h 204"/>
                <a:gd name="T16" fmla="*/ 89 w 245"/>
                <a:gd name="T17" fmla="*/ 95 h 204"/>
                <a:gd name="T18" fmla="*/ 59 w 245"/>
                <a:gd name="T19" fmla="*/ 6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65 h 204"/>
                <a:gd name="T50" fmla="*/ 233 w 245"/>
                <a:gd name="T51" fmla="*/ 6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6574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2860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7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574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8400"/>
            <a:ext cx="231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 defTabSz="914400" eaLnBrk="1" hangingPunct="1">
              <a:defRPr/>
            </a:pPr>
            <a:fld id="{CFF693EB-EA3A-4AA1-B452-2614D877ACCD}" type="datetime1">
              <a:rPr lang="en-US"/>
              <a:pPr defTabSz="914400" eaLnBrk="1" hangingPunct="1">
                <a:defRPr/>
              </a:pPr>
              <a:t>2/17/2023</a:t>
            </a:fld>
            <a:endParaRPr lang="en-US"/>
          </a:p>
        </p:txBody>
      </p:sp>
      <p:sp>
        <p:nvSpPr>
          <p:cNvPr id="6574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 defTabSz="914400" eaLnBrk="1" hangingPunct="1">
              <a:defRPr/>
            </a:pPr>
            <a:endParaRPr lang="en-US"/>
          </a:p>
        </p:txBody>
      </p:sp>
      <p:sp>
        <p:nvSpPr>
          <p:cNvPr id="6574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 defTabSz="914400" eaLnBrk="1" hangingPunct="1">
              <a:defRPr/>
            </a:pPr>
            <a:fld id="{AC203391-48E9-47B2-A1BC-1D952B44AE7F}" type="slidenum">
              <a:rPr lang="en-US"/>
              <a:pPr defTabSz="914400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008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defTabSz="914400" eaLnBrk="1" hangingPunct="1"/>
            <a:fld id="{9A0DB2DC-4C9A-4742-B13C-FB6460FD3503}" type="slidenum">
              <a:rPr lang="en-US" smtClean="0">
                <a:latin typeface="Franklin Gothic Book"/>
              </a:rPr>
              <a:pPr defTabSz="914400" eaLnBrk="1" hangingPunct="1"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0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defTabSz="914400" eaLnBrk="1" hangingPunct="1"/>
            <a:fld id="{9A0DB2DC-4C9A-4742-B13C-FB6460FD3503}" type="slidenum">
              <a:rPr lang="en-US" smtClean="0">
                <a:latin typeface="Franklin Gothic Book"/>
              </a:rPr>
              <a:pPr defTabSz="914400" eaLnBrk="1" hangingPunct="1"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7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1.xml"/><Relationship Id="rId7" Type="http://schemas.openxmlformats.org/officeDocument/2006/relationships/image" Target="../media/image2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21.png"/><Relationship Id="rId5" Type="http://schemas.openxmlformats.org/officeDocument/2006/relationships/tags" Target="../tags/tag2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slide" Target="slide3.xml"/><Relationship Id="rId3" Type="http://schemas.openxmlformats.org/officeDocument/2006/relationships/slideLayout" Target="../slideLayouts/slideLayout24.xml"/><Relationship Id="rId7" Type="http://schemas.openxmlformats.org/officeDocument/2006/relationships/slide" Target="slide2.xml"/><Relationship Id="rId12" Type="http://schemas.openxmlformats.org/officeDocument/2006/relationships/image" Target="../media/image10.png"/><Relationship Id="rId2" Type="http://schemas.openxmlformats.org/officeDocument/2006/relationships/audio" Target="file:///D:\giao%20an%20tin%20hoc\NHAC\VUIDEHOC.WAV" TargetMode="External"/><Relationship Id="rId1" Type="http://schemas.microsoft.com/office/2007/relationships/media" Target="file:///D:\giao%20an%20tin%20hoc\NHAC\VUIDEHOC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9.png"/><Relationship Id="rId5" Type="http://schemas.openxmlformats.org/officeDocument/2006/relationships/slide" Target="slide14.xml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eg"/><Relationship Id="rId11" Type="http://schemas.openxmlformats.org/officeDocument/2006/relationships/image" Target="../media/image17.tmp"/><Relationship Id="rId5" Type="http://schemas.openxmlformats.org/officeDocument/2006/relationships/image" Target="../media/image11.GIF"/><Relationship Id="rId10" Type="http://schemas.openxmlformats.org/officeDocument/2006/relationships/image" Target="../media/image16.tmp"/><Relationship Id="rId4" Type="http://schemas.openxmlformats.org/officeDocument/2006/relationships/audio" Target="../media/audio4.wav"/><Relationship Id="rId9" Type="http://schemas.openxmlformats.org/officeDocument/2006/relationships/image" Target="../media/image15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eg"/><Relationship Id="rId11" Type="http://schemas.openxmlformats.org/officeDocument/2006/relationships/image" Target="../media/image17.tmp"/><Relationship Id="rId5" Type="http://schemas.openxmlformats.org/officeDocument/2006/relationships/image" Target="../media/image11.GIF"/><Relationship Id="rId10" Type="http://schemas.openxmlformats.org/officeDocument/2006/relationships/image" Target="../media/image16.tmp"/><Relationship Id="rId4" Type="http://schemas.openxmlformats.org/officeDocument/2006/relationships/audio" Target="../media/audio4.wav"/><Relationship Id="rId9" Type="http://schemas.openxmlformats.org/officeDocument/2006/relationships/image" Target="../media/image1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6.wmf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01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9663" y="3163888"/>
            <a:ext cx="82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00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" y="3019425"/>
            <a:ext cx="82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2612365" y="1485334"/>
            <a:ext cx="43682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 TIN HỌC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 4</a:t>
            </a:r>
          </a:p>
        </p:txBody>
      </p:sp>
      <p:sp>
        <p:nvSpPr>
          <p:cNvPr id="3" name="Minus 2"/>
          <p:cNvSpPr/>
          <p:nvPr/>
        </p:nvSpPr>
        <p:spPr>
          <a:xfrm>
            <a:off x="3080148" y="775968"/>
            <a:ext cx="3432705" cy="222250"/>
          </a:xfrm>
          <a:prstGeom prst="mathMin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20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9891">
            <a:off x="-190896" y="4800600"/>
            <a:ext cx="1052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863">
            <a:off x="431669" y="4800600"/>
            <a:ext cx="1052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230">
            <a:off x="768749" y="4618038"/>
            <a:ext cx="1052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6" y="4292600"/>
            <a:ext cx="1052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9930">
            <a:off x="1041400" y="4918076"/>
            <a:ext cx="9715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" descr="0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1"/>
            <a:ext cx="9906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230">
            <a:off x="8490613" y="4618038"/>
            <a:ext cx="1052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3153">
            <a:off x="7532688" y="4460875"/>
            <a:ext cx="1052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9930">
            <a:off x="8763264" y="5143501"/>
            <a:ext cx="9715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65919">
            <a:off x="7471701" y="5035552"/>
            <a:ext cx="9715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5">
            <a:off x="8282518" y="4267200"/>
            <a:ext cx="1052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12" y="4654550"/>
            <a:ext cx="1052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463">
            <a:off x="730913" y="4267200"/>
            <a:ext cx="1052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TextBox 3"/>
          <p:cNvSpPr txBox="1">
            <a:spLocks noChangeArrowheads="1"/>
          </p:cNvSpPr>
          <p:nvPr/>
        </p:nvSpPr>
        <p:spPr bwMode="auto">
          <a:xfrm>
            <a:off x="1169460" y="280743"/>
            <a:ext cx="7683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</a:rPr>
              <a:t>ƯỜ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NG TIỂU HỌC GIA THỤY</a:t>
            </a:r>
          </a:p>
        </p:txBody>
      </p:sp>
      <p:pic>
        <p:nvPicPr>
          <p:cNvPr id="13334" name="Picture 3" descr="Pictur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-51660" y="49942"/>
            <a:ext cx="1628775" cy="152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4" descr="Pictur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8223744" y="3559"/>
            <a:ext cx="1683967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59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134217-E68A-99DA-8567-EA019D5937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4144" y="600728"/>
            <a:ext cx="9905999" cy="557212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0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1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86904" y="1360359"/>
            <a:ext cx="3719096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bản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tạo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63728" y="2685431"/>
            <a:ext cx="2828307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alt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Chọn </a:t>
            </a:r>
            <a:r>
              <a:rPr lang="en-US" altLang="en-US" sz="28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Animations. 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86904" y="4010503"/>
            <a:ext cx="3719096" cy="224676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alt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Nháy chọn     để mở ra danh sách hiệu ứng như hình bên rồi chọn một trong các hiệu ứng có trong danh sách.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Curved Connector 27"/>
          <p:cNvCxnSpPr>
            <a:cxnSpLocks/>
          </p:cNvCxnSpPr>
          <p:nvPr/>
        </p:nvCxnSpPr>
        <p:spPr>
          <a:xfrm rot="10800000">
            <a:off x="3181350" y="1000508"/>
            <a:ext cx="3435012" cy="2175105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401002" y="830423"/>
            <a:ext cx="780348" cy="3454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087759" y="1072782"/>
            <a:ext cx="3005132" cy="5957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Curved Connector 38"/>
          <p:cNvCxnSpPr>
            <a:cxnSpLocks/>
          </p:cNvCxnSpPr>
          <p:nvPr/>
        </p:nvCxnSpPr>
        <p:spPr>
          <a:xfrm rot="16200000" flipV="1">
            <a:off x="4236555" y="2457010"/>
            <a:ext cx="2887255" cy="1174581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92035" y="3944073"/>
            <a:ext cx="285978" cy="57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" y="-137934"/>
            <a:ext cx="9740900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vi-VN" altLang="en-US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altLang="en-US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Tạo </a:t>
            </a:r>
            <a:r>
              <a:rPr lang="en-US" alt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chuyển </a:t>
            </a:r>
            <a:r>
              <a:rPr lang="vi-VN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bản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endParaRPr lang="en-US" alt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1" name="Picture 3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1987" y="2691680"/>
            <a:ext cx="939712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Tạo hiệu ứng c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bản cho trang 1 bài 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tiện giao thông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13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1" name="Picture 3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3585" y="1571075"/>
            <a:ext cx="9740900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vi-VN" altLang="en-US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altLang="en-US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Tạo hiệu ứng chuyển </a:t>
            </a:r>
            <a:r>
              <a:rPr lang="vi-VN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nâng cao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endParaRPr lang="en-US" alt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1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134217-E68A-99DA-8567-EA019D5937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697" y="1131029"/>
            <a:ext cx="8048624" cy="4527351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28688" y="608313"/>
            <a:ext cx="1695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928688" y="642938"/>
            <a:ext cx="1695961" cy="14151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00097" y="2072764"/>
            <a:ext cx="3021766" cy="792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488"/>
              </a:spcBef>
              <a:buNone/>
              <a:defRPr/>
            </a:pPr>
            <a:r>
              <a:rPr lang="en-US" altLang="en-US" sz="2275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275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275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bản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tạo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9218" y="2824851"/>
            <a:ext cx="2297999" cy="792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488"/>
              </a:spcBef>
              <a:buNone/>
              <a:defRPr/>
            </a:pPr>
            <a:r>
              <a:rPr lang="en-US" altLang="en-US" sz="2275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275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275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Animations. </a:t>
            </a: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55547" y="3901471"/>
            <a:ext cx="3021766" cy="18428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488"/>
              </a:spcBef>
              <a:buNone/>
              <a:defRPr/>
            </a:pPr>
            <a:r>
              <a:rPr lang="en-US" altLang="en-US" sz="2275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275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275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 animations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để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sách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rồi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một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7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en-US" sz="22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sách.</a:t>
            </a:r>
          </a:p>
        </p:txBody>
      </p:sp>
      <p:cxnSp>
        <p:nvCxnSpPr>
          <p:cNvPr id="28" name="Curved Connector 27"/>
          <p:cNvCxnSpPr>
            <a:cxnSpLocks/>
          </p:cNvCxnSpPr>
          <p:nvPr/>
        </p:nvCxnSpPr>
        <p:spPr>
          <a:xfrm rot="10800000">
            <a:off x="3513535" y="1455851"/>
            <a:ext cx="2790947" cy="1767273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879502" y="1317656"/>
            <a:ext cx="634033" cy="28065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512997" y="1387258"/>
            <a:ext cx="1212248" cy="7592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Curved Connector 38"/>
          <p:cNvCxnSpPr>
            <a:cxnSpLocks/>
          </p:cNvCxnSpPr>
          <p:nvPr/>
        </p:nvCxnSpPr>
        <p:spPr>
          <a:xfrm rot="16200000" flipV="1">
            <a:off x="4740869" y="3009236"/>
            <a:ext cx="2142877" cy="417409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28688" y="513987"/>
            <a:ext cx="7914481" cy="110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488"/>
              </a:spcBef>
              <a:buNone/>
              <a:defRPr/>
            </a:pPr>
            <a:r>
              <a:rPr lang="vi-VN" altLang="en-US" sz="2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altLang="en-US" sz="2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Tạo </a:t>
            </a:r>
            <a:r>
              <a:rPr lang="en-US" alt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chuyển </a:t>
            </a:r>
            <a:r>
              <a:rPr lang="vi-VN" alt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bản</a:t>
            </a:r>
          </a:p>
          <a:p>
            <a:pPr algn="just" eaLnBrk="1" hangingPunct="1">
              <a:spcBef>
                <a:spcPts val="488"/>
              </a:spcBef>
              <a:buNone/>
              <a:defRPr/>
            </a:pPr>
            <a:endParaRPr lang="en-US" altLang="en-US" sz="2275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1" name="Picture 3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3585" y="1571075"/>
            <a:ext cx="9740900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vi-VN" altLang="en-US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altLang="en-US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Tạo hiệu ứng chuyển </a:t>
            </a:r>
            <a:r>
              <a:rPr lang="vi-VN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nâng cao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endParaRPr lang="en-US" alt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070" y="2691680"/>
            <a:ext cx="973696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Tạo hiệu ứng nâng cao cho trang 2 bài 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tiện giao thông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3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71237" y="1600200"/>
            <a:ext cx="963476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Em thực hiện các yêu cầu sau:</a:t>
            </a:r>
          </a:p>
          <a:p>
            <a:pPr marL="514350" indent="-514350">
              <a:lnSpc>
                <a:spcPct val="130000"/>
              </a:lnSpc>
              <a:buAutoNum type="alphaLcParenR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Mở bài trình chiếu “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một số loài động vật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” đã tạo ở Bài 2, chủ đề 4.</a:t>
            </a:r>
          </a:p>
          <a:p>
            <a:pPr marL="514350" indent="-514350">
              <a:lnSpc>
                <a:spcPct val="130000"/>
              </a:lnSpc>
              <a:buAutoNum type="alphaLcParenR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Tạo hiệu ứng nâng cao cho các trang trình chiếu và lưu bài trình chiếu vào thư mục của em.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086" y="3425372"/>
            <a:ext cx="2628210" cy="4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26361" y="3981820"/>
            <a:ext cx="19842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37772" y="4561372"/>
            <a:ext cx="29675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4" name="Picture 3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0" name="Straight Connector 19"/>
          <p:cNvCxnSpPr/>
          <p:nvPr/>
        </p:nvCxnSpPr>
        <p:spPr>
          <a:xfrm>
            <a:off x="8260198" y="4561372"/>
            <a:ext cx="986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73" y="-232224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71" y="159663"/>
            <a:ext cx="9906000" cy="10310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eaLnBrk="1" hangingPunct="1">
              <a:spcBef>
                <a:spcPts val="600"/>
              </a:spcBef>
              <a:buNone/>
              <a:defRPr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Tạo hiệu ứng chuyển động</a:t>
            </a:r>
          </a:p>
          <a:p>
            <a:pPr marL="514350" indent="-514350" eaLnBrk="1" hangingPunct="1">
              <a:spcBef>
                <a:spcPts val="600"/>
              </a:spcBef>
              <a:buNone/>
              <a:defRPr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a) Hiệu ứng chuyển động cơ bản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0477" y="1197431"/>
            <a:ext cx="975269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văn bản muốn tạo hiệu ứng.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5103" y="1734465"/>
            <a:ext cx="1017723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Chọn </a:t>
            </a:r>
            <a:r>
              <a:rPr lang="en-US" altLang="en-US" sz="28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Animations. 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7928" y="2242465"/>
            <a:ext cx="963476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Nháy chọn     để mở ra danh sách hiệu ứng rồi chọn một trong các hiệu ứng có trong danh sách.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24515" y="2154087"/>
            <a:ext cx="285978" cy="57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552" y="2968176"/>
            <a:ext cx="9906000" cy="10310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eaLnBrk="1" hangingPunct="1">
              <a:spcBef>
                <a:spcPts val="600"/>
              </a:spcBef>
              <a:buNone/>
              <a:defRPr/>
            </a:pP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spcBef>
                <a:spcPts val="600"/>
              </a:spcBef>
              <a:buNone/>
              <a:defRPr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b) Hiệu ứng chuyển động nâng cao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8686" y="4027717"/>
            <a:ext cx="9245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văn bản muốn tạo hiệu ứng.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3308" y="4564750"/>
            <a:ext cx="866871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Add Animation. </a:t>
            </a: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9721" y="5116287"/>
            <a:ext cx="954231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sách.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54" y="212726"/>
            <a:ext cx="164928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094825" y="511175"/>
            <a:ext cx="2808419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pic>
        <p:nvPicPr>
          <p:cNvPr id="36868" name="Picture 6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8443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5676" y="-53843"/>
            <a:ext cx="1277938" cy="13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0" name="Group 3"/>
          <p:cNvGrpSpPr>
            <a:grpSpLocks/>
          </p:cNvGrpSpPr>
          <p:nvPr/>
        </p:nvGrpSpPr>
        <p:grpSpPr bwMode="auto">
          <a:xfrm>
            <a:off x="1209014" y="2276475"/>
            <a:ext cx="8502650" cy="2952750"/>
            <a:chOff x="1162050" y="2909888"/>
            <a:chExt cx="7848872" cy="2952328"/>
          </a:xfrm>
        </p:grpSpPr>
        <p:sp>
          <p:nvSpPr>
            <p:cNvPr id="36881" name="TextBox 8"/>
            <p:cNvSpPr txBox="1">
              <a:spLocks noChangeArrowheads="1"/>
            </p:cNvSpPr>
            <p:nvPr/>
          </p:nvSpPr>
          <p:spPr bwMode="auto">
            <a:xfrm>
              <a:off x="1162050" y="2909888"/>
              <a:ext cx="7848872" cy="1800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itchFamily="2" charset="2"/>
                <a:buChar char="q"/>
              </a:pPr>
              <a:r>
                <a:rPr lang="en-US" altLang="en-US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en-US" sz="37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Về nhà xem lại bài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7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Char char="q"/>
              </a:pPr>
              <a:r>
                <a:rPr lang="en-US" altLang="en-US" sz="37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Thực hành lại thao tác (nếu có máy) </a:t>
              </a:r>
            </a:p>
          </p:txBody>
        </p:sp>
        <p:sp>
          <p:nvSpPr>
            <p:cNvPr id="36882" name="TextBox 9"/>
            <p:cNvSpPr txBox="1">
              <a:spLocks noChangeArrowheads="1"/>
            </p:cNvSpPr>
            <p:nvPr/>
          </p:nvSpPr>
          <p:spPr bwMode="auto">
            <a:xfrm>
              <a:off x="1186282" y="5200496"/>
              <a:ext cx="6456488" cy="66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itchFamily="2" charset="2"/>
                <a:buChar char="q"/>
              </a:pPr>
              <a:r>
                <a:rPr lang="en-US" altLang="en-US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en-US" sz="37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Chuẩn bị tiết sau thực hành</a:t>
              </a:r>
            </a:p>
          </p:txBody>
        </p:sp>
      </p:grpSp>
      <p:pic>
        <p:nvPicPr>
          <p:cNvPr id="36871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56" y="563880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1" y="563880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5635625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75" y="563880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32" y="563880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09" y="5635625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786" y="561975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44" y="5662613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19" y="5649913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596" y="5662613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33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2378472" y="1668463"/>
            <a:ext cx="4758663" cy="3744912"/>
            <a:chOff x="204" y="0"/>
            <a:chExt cx="2457" cy="2087"/>
          </a:xfrm>
        </p:grpSpPr>
        <p:grpSp>
          <p:nvGrpSpPr>
            <p:cNvPr id="37896" name="Group 5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37898" name="Picture 6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7899" name="Group 7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37900" name="AutoShape 8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b="1">
                      <a:solidFill>
                        <a:schemeClr val="accent2"/>
                      </a:solidFill>
                      <a:latin typeface="Times New Roman" pitchFamily="18" charset="0"/>
                    </a:rPr>
                    <a:t>Tiết học kết thúc</a:t>
                  </a:r>
                </a:p>
              </p:txBody>
            </p:sp>
            <p:sp>
              <p:nvSpPr>
                <p:cNvPr id="37901" name="Freeform 9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7897" name="Rectangle 10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pic>
        <p:nvPicPr>
          <p:cNvPr id="37891" name="Picture 11" descr="B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6" y="6381750"/>
            <a:ext cx="963427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3" descr="SONNE000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54" y="115888"/>
            <a:ext cx="2808419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4" descr="55B125E2B3F4475E9391E46684A496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12" y="4365625"/>
            <a:ext cx="1238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4047" name="Picture 3" descr="312697088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07" y="4868864"/>
            <a:ext cx="1145381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5" name="Picture 12" descr="Frames PPT 0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18" y="-30163"/>
            <a:ext cx="9906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0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666 0.01665 L 0.18334 0.0166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0.07214 L 0.05834 -0.0832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5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5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3110206" y="3650425"/>
            <a:ext cx="767383" cy="85910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7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712061" y="3654229"/>
            <a:ext cx="775668" cy="84032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625205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625205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1739505" y="1023938"/>
            <a:ext cx="66424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pic>
        <p:nvPicPr>
          <p:cNvPr id="17415" name="Picture 12" descr="smalborg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01417" y="1204913"/>
            <a:ext cx="6517481" cy="12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9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1857871" y="1345849"/>
            <a:ext cx="6324603" cy="9160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51"/>
              </a:avLst>
            </a:prstTxWarp>
          </a:bodyPr>
          <a:lstStyle/>
          <a:p>
            <a:pPr algn="ctr" defTabSz="914400" eaLnBrk="1" hangingPunct="1"/>
            <a:r>
              <a:rPr lang="it-IT" sz="2700" b="1" i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KHỞI ĐỘNG ĐẦU GIỜ </a:t>
            </a:r>
          </a:p>
          <a:p>
            <a:pPr algn="ctr" defTabSz="914400" eaLnBrk="1" hangingPunct="1"/>
            <a:r>
              <a:rPr lang="it-IT" sz="2700" b="1" i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TRÒ CHƠI : AI NHANH AI ĐÚNG</a:t>
            </a:r>
            <a:endParaRPr lang="en-US" sz="2700" b="1" i="1" kern="10">
              <a:ln w="12700">
                <a:solidFill>
                  <a:srgbClr val="0000FF"/>
                </a:solidFill>
                <a:rou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857250"/>
            <a:ext cx="605790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971550"/>
            <a:ext cx="457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5600700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1" y="1028700"/>
            <a:ext cx="52744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5482829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6172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2654956" y="2712623"/>
            <a:ext cx="194786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None/>
            </a:pPr>
            <a:r>
              <a:rPr lang="en-US" altLang="en-US" sz="27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3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6246124" y="3665515"/>
            <a:ext cx="757238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539837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2324100" y="1725218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8632448" y="41911"/>
            <a:ext cx="860822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867150" y="6248240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/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1317340" y="410061"/>
            <a:ext cx="7598060" cy="1736491"/>
            <a:chOff x="66" y="436"/>
            <a:chExt cx="4960" cy="1820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93"/>
              <a:ext cx="231" cy="11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43"/>
              <a:ext cx="4918" cy="64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1" hangingPunct="1"/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2.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Biểu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3000" b="1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tượng</a:t>
              </a:r>
              <a:r>
                <a:rPr lang="en-US" sz="30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sau có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chức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năng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gì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?</a:t>
              </a: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436"/>
              <a:ext cx="4918" cy="182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/>
              <a:r>
                <a:rPr lang="en-US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</a:t>
              </a:r>
              <a:r>
                <a:rPr lang="en-US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 chép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 bản</a:t>
              </a:r>
              <a:r>
                <a:rPr lang="en-US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phần mềm word sang phần mềm trình chiếu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sử dụng nút lệnh nào sau đây?</a:t>
              </a:r>
              <a:endParaRPr lang="vi-VN" sz="1600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1924052" y="2521851"/>
            <a:ext cx="810069" cy="578644"/>
            <a:chOff x="144" y="1872"/>
            <a:chExt cx="5659" cy="486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290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3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defTabSz="914400" eaLnBrk="1" hangingPunct="1"/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700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1941406" y="4145454"/>
            <a:ext cx="795012" cy="578947"/>
            <a:chOff x="148" y="2068"/>
            <a:chExt cx="5686" cy="384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1321" cy="71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2068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1" hangingPunct="1"/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endPara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1924050" y="5426627"/>
            <a:ext cx="2057632" cy="610791"/>
            <a:chOff x="142" y="1859"/>
            <a:chExt cx="4802" cy="513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431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1" hangingPunct="1"/>
              <a:r>
                <a:rPr lang="en-US" sz="3000" b="1">
                  <a:solidFill>
                    <a:srgbClr val="FF0000"/>
                  </a:solidFill>
                  <a:latin typeface="Franklin Gothic Book"/>
                </a:rPr>
                <a:t>Đáp án: A</a:t>
              </a: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500913" y="57983"/>
            <a:ext cx="890290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hangingPunct="1"/>
            <a:endParaRPr lang="en-US" sz="1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4338638" y="6067182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4281488" y="6129136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4324350" y="6158361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4352925" y="6185134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4324350" y="6218394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4367212" y="6189819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367212" y="622680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4352925" y="616965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4367212" y="621133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4352925" y="619585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6517410" y="2598389"/>
            <a:ext cx="645390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914400" eaLnBrk="1" hangingPunct="1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6516066" y="4278041"/>
            <a:ext cx="663023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914400" eaLnBrk="1" hangingPunct="1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684607" y="436443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endParaRPr lang="vi-VN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63" y="2275472"/>
            <a:ext cx="1052897" cy="9018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12" y="3999011"/>
            <a:ext cx="1066800" cy="110017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64" y="2212116"/>
            <a:ext cx="1108834" cy="102447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43" y="3856527"/>
            <a:ext cx="952758" cy="10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7410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2324100" y="1725218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8632448" y="41911"/>
            <a:ext cx="860822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867150" y="6248240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/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1317340" y="410061"/>
            <a:ext cx="7598060" cy="1736491"/>
            <a:chOff x="66" y="436"/>
            <a:chExt cx="4960" cy="1820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93"/>
              <a:ext cx="231" cy="11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43"/>
              <a:ext cx="4918" cy="64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1" hangingPunct="1"/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2.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Biểu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3000" b="1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tượng</a:t>
              </a:r>
              <a:r>
                <a:rPr lang="en-US" sz="30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sau có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chức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năng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gì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?</a:t>
              </a: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436"/>
              <a:ext cx="4918" cy="182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/>
              <a:r>
                <a:rPr lang="en-US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</a:t>
              </a:r>
              <a:r>
                <a:rPr lang="en-US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 bản</a:t>
              </a:r>
              <a:r>
                <a:rPr lang="en-US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phần mềm word sang phần mềm trình chiếu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sử dụng nút lệnh nào sau đây?</a:t>
              </a:r>
              <a:endParaRPr lang="vi-VN" sz="1600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1924052" y="2521851"/>
            <a:ext cx="810069" cy="578644"/>
            <a:chOff x="144" y="1872"/>
            <a:chExt cx="5659" cy="486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290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3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defTabSz="914400" eaLnBrk="1" hangingPunct="1"/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700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1941406" y="4145454"/>
            <a:ext cx="795012" cy="578947"/>
            <a:chOff x="148" y="2068"/>
            <a:chExt cx="5686" cy="384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1321" cy="71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2068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1" hangingPunct="1"/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endPara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1924050" y="5426627"/>
            <a:ext cx="2057632" cy="610791"/>
            <a:chOff x="142" y="1859"/>
            <a:chExt cx="4802" cy="513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431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1" hangingPunct="1"/>
              <a:r>
                <a:rPr lang="en-US" sz="3000" b="1">
                  <a:solidFill>
                    <a:srgbClr val="FF0000"/>
                  </a:solidFill>
                  <a:latin typeface="Franklin Gothic Book"/>
                </a:rPr>
                <a:t>Đáp án: D</a:t>
              </a: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500913" y="57983"/>
            <a:ext cx="890290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hangingPunct="1"/>
            <a:endParaRPr lang="en-US" sz="1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4338638" y="6067182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4281488" y="6129136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4324350" y="6158361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4352925" y="6185134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4324350" y="6218394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4367212" y="6189819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367212" y="622680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4352925" y="616965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4367212" y="621133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4352925" y="619585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6517410" y="2598389"/>
            <a:ext cx="645390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914400" eaLnBrk="1" hangingPunct="1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6516066" y="4278041"/>
            <a:ext cx="663023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914400" eaLnBrk="1" hangingPunct="1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684607" y="436443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endParaRPr lang="vi-VN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63" y="2275472"/>
            <a:ext cx="1052897" cy="9018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12" y="3999011"/>
            <a:ext cx="1066800" cy="110017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64" y="2212116"/>
            <a:ext cx="1108834" cy="102447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43" y="3856527"/>
            <a:ext cx="952758" cy="10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6598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2324100" y="1725218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8897965" y="124996"/>
            <a:ext cx="860822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867150" y="6248240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/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998621" y="409107"/>
            <a:ext cx="7916779" cy="1736491"/>
            <a:chOff x="66" y="435"/>
            <a:chExt cx="4960" cy="1820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93"/>
              <a:ext cx="231" cy="11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just" defTabSz="914400"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43"/>
              <a:ext cx="4918" cy="64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 defTabSz="914400" eaLnBrk="1" hangingPunct="1"/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2.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Biểu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3000" b="1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tượng</a:t>
              </a:r>
              <a:r>
                <a:rPr lang="en-US" sz="30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sau có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chức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năng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gì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?</a:t>
              </a: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435"/>
              <a:ext cx="4918" cy="182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 defTabSz="914400"/>
              <a:r>
                <a:rPr lang="en-US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</a:t>
              </a:r>
              <a:r>
                <a:rPr lang="en-US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 chép và dán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 bản</a:t>
              </a:r>
              <a:r>
                <a:rPr lang="en-US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phần mềm word sang phần mềm trình chiếu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sử dụng </a:t>
              </a:r>
              <a:r>
                <a:rPr lang="en-US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tổ hợp phím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nào sau đây?</a:t>
              </a:r>
              <a:endParaRPr lang="vi-VN" sz="1600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1924052" y="2521851"/>
            <a:ext cx="3911135" cy="578644"/>
            <a:chOff x="144" y="1872"/>
            <a:chExt cx="5857" cy="486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290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5857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342900" indent="-342900" defTabSz="914400" eaLnBrk="1" hangingPunct="1"/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Ctrl + C và Ctrl + B </a:t>
              </a:r>
              <a:endParaRPr lang="en-US" sz="2700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1924050" y="5426627"/>
            <a:ext cx="2057632" cy="610791"/>
            <a:chOff x="142" y="1859"/>
            <a:chExt cx="4802" cy="513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431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1" hangingPunct="1"/>
              <a:r>
                <a:rPr lang="en-US" sz="3000" b="1">
                  <a:solidFill>
                    <a:srgbClr val="FF0000"/>
                  </a:solidFill>
                  <a:latin typeface="Franklin Gothic Book"/>
                </a:rPr>
                <a:t>Đáp án: B</a:t>
              </a: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14074" y="156792"/>
            <a:ext cx="890290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hangingPunct="1"/>
            <a:endParaRPr lang="en-US" sz="1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4338638" y="6067182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4281488" y="6129136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4324350" y="6158361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4352925" y="6185134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4324350" y="6218394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4367212" y="6189819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367212" y="622680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4352925" y="616965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4367212" y="621133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4352925" y="619585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684607" y="436443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endParaRPr lang="vi-VN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grpSp>
        <p:nvGrpSpPr>
          <p:cNvPr id="36" name="Group 20"/>
          <p:cNvGrpSpPr/>
          <p:nvPr/>
        </p:nvGrpSpPr>
        <p:grpSpPr bwMode="auto">
          <a:xfrm>
            <a:off x="1944100" y="3287856"/>
            <a:ext cx="3911135" cy="578644"/>
            <a:chOff x="144" y="1872"/>
            <a:chExt cx="5857" cy="486"/>
          </a:xfrm>
        </p:grpSpPr>
        <p:sp>
          <p:nvSpPr>
            <p:cNvPr id="47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290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5857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342900" indent="-342900" defTabSz="914400" eaLnBrk="1" hangingPunct="1"/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Ctrl + C và Ctrl + V</a:t>
              </a:r>
              <a:endParaRPr lang="en-US" sz="2700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20"/>
          <p:cNvGrpSpPr/>
          <p:nvPr/>
        </p:nvGrpSpPr>
        <p:grpSpPr bwMode="auto">
          <a:xfrm>
            <a:off x="1932068" y="4045850"/>
            <a:ext cx="3911135" cy="578644"/>
            <a:chOff x="144" y="1872"/>
            <a:chExt cx="5857" cy="486"/>
          </a:xfrm>
        </p:grpSpPr>
        <p:sp>
          <p:nvSpPr>
            <p:cNvPr id="50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290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5857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342900" indent="-342900" defTabSz="914400" eaLnBrk="1" hangingPunct="1"/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Ctrl + A và Ctrl + N </a:t>
              </a:r>
              <a:endParaRPr lang="en-US" sz="2700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20"/>
          <p:cNvGrpSpPr/>
          <p:nvPr/>
        </p:nvGrpSpPr>
        <p:grpSpPr bwMode="auto">
          <a:xfrm>
            <a:off x="1932070" y="4779774"/>
            <a:ext cx="3911135" cy="578644"/>
            <a:chOff x="144" y="1872"/>
            <a:chExt cx="5857" cy="486"/>
          </a:xfrm>
        </p:grpSpPr>
        <p:sp>
          <p:nvSpPr>
            <p:cNvPr id="5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290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5857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342900" indent="-342900" defTabSz="914400" eaLnBrk="1" hangingPunct="1"/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Ctrl + C và Ctrl + S </a:t>
              </a:r>
              <a:endParaRPr lang="en-US" sz="2700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50444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0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990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4"/>
          <p:cNvGrpSpPr>
            <a:grpSpLocks/>
          </p:cNvGrpSpPr>
          <p:nvPr/>
        </p:nvGrpSpPr>
        <p:grpSpPr bwMode="auto">
          <a:xfrm rot="10800000" flipH="1">
            <a:off x="139304" y="41276"/>
            <a:ext cx="1981200" cy="1831975"/>
            <a:chOff x="2332" y="1554"/>
            <a:chExt cx="1105" cy="1218"/>
          </a:xfrm>
        </p:grpSpPr>
        <p:sp>
          <p:nvSpPr>
            <p:cNvPr id="16533" name="Freeform 5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4" name="Freeform 6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5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6" name="Freeform 8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7" name="Freeform 9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8" name="Freeform 10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9" name="Freeform 11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0" name="Freeform 12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1" name="Freeform 13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2" name="Freeform 14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3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4" name="Freeform 16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5" name="Freeform 17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6" name="Freeform 18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7" name="Freeform 19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8" name="Freeform 20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9" name="Freeform 21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0" name="Freeform 22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1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2" name="Freeform 24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3" name="Freeform 25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4" name="Freeform 26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5" name="Freeform 27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6" name="Freeform 28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7" name="Freeform 29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8" name="Freeform 30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9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0" name="Freeform 32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1" name="Freeform 33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2" name="Freeform 34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3" name="Freeform 35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4" name="Freeform 36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5" name="Freeform 37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6" name="Freeform 38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7" name="Freeform 39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8" name="Freeform 40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9" name="Freeform 41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0" name="Freeform 42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1" name="Freeform 43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2" name="Freeform 44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3" name="Freeform 45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4" name="Freeform 46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5" name="Freeform 47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6" name="Freeform 48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7" name="Freeform 49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8" name="Freeform 50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9" name="Freeform 51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0" name="Freeform 52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1" name="Freeform 53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2" name="Freeform 54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3" name="Freeform 55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4" name="Freeform 56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5" name="Freeform 57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6" name="Freeform 58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7" name="Freeform 59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8" name="Freeform 60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9" name="Freeform 61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0" name="Freeform 62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1" name="Freeform 63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2" name="Freeform 64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3" name="Freeform 65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4" name="Freeform 66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5" name="Freeform 67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6" name="Freeform 68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7" name="Freeform 69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8" name="Freeform 70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9" name="Freeform 71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0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1" name="Freeform 73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2" name="Freeform 74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3" name="Freeform 75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4" name="Freeform 76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5" name="Freeform 77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6" name="Freeform 78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7" name="Freeform 79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8" name="Freeform 80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9" name="Freeform 81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0" name="Freeform 82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1" name="Freeform 83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2" name="Freeform 84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3" name="Freeform 85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4" name="Freeform 86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5" name="Freeform 87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6" name="Freeform 88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7" name="Freeform 89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8" name="Freeform 90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9" name="Freeform 91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0" name="Freeform 92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1" name="Freeform 93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2" name="Freeform 94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3" name="Freeform 95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4" name="Freeform 96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5" name="Freeform 97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6" name="Freeform 98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7" name="Freeform 99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8" name="Freeform 100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9" name="Freeform 101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0" name="Freeform 102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1" name="Freeform 103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2" name="Freeform 104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3" name="Freeform 105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4" name="Freeform 106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5" name="Freeform 107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6" name="Freeform 108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7" name="Freeform 109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8" name="Freeform 110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9" name="Freeform 111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0" name="Freeform 112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1" name="Freeform 113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2" name="Freeform 114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3" name="Freeform 115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4" name="Freeform 116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5" name="Freeform 117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6" name="Freeform 118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7" name="Freeform 119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8" name="Freeform 120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9" name="Freeform 121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0" name="Freeform 122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1" name="Freeform 123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2" name="Freeform 124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3" name="Freeform 125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4" name="Freeform 126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5" name="Freeform 127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6" name="Freeform 128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7" name="Freeform 129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8" name="Freeform 130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9" name="Freeform 131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0" name="Freeform 132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1" name="Freeform 133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2" name="Freeform 134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3" name="Freeform 135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4" name="Freeform 136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5" name="Freeform 137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6" name="Freeform 138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7" name="Freeform 139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8" name="Freeform 140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9" name="Freeform 141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70" name="Freeform 142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71" name="Freeform 143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pic>
        <p:nvPicPr>
          <p:cNvPr id="16388" name="Picture 284" descr="j04374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6" y="4894263"/>
            <a:ext cx="155985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85" descr="icon-c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21" y="5837238"/>
            <a:ext cx="825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9152" y="2887966"/>
            <a:ext cx="9521136" cy="208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hangingPunct="1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BÀI 3: Tạo </a:t>
            </a:r>
            <a:r>
              <a:rPr lang="en-US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hiệu</a:t>
            </a:r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ứng</a:t>
            </a:r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cho</a:t>
            </a:r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v</a:t>
            </a:r>
            <a:r>
              <a:rPr lang="vi-VN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ă</a:t>
            </a:r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 bản </a:t>
            </a:r>
            <a:r>
              <a:rPr lang="en-US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trong</a:t>
            </a:r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trang</a:t>
            </a:r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trình</a:t>
            </a:r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chiếu</a:t>
            </a:r>
            <a:r>
              <a:rPr lang="vi-VN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tiết</a:t>
            </a:r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1)</a:t>
            </a:r>
          </a:p>
        </p:txBody>
      </p:sp>
      <p:sp>
        <p:nvSpPr>
          <p:cNvPr id="16392" name="TextBox 1"/>
          <p:cNvSpPr txBox="1">
            <a:spLocks noChangeArrowheads="1"/>
          </p:cNvSpPr>
          <p:nvPr/>
        </p:nvSpPr>
        <p:spPr bwMode="auto">
          <a:xfrm>
            <a:off x="3236649" y="1916113"/>
            <a:ext cx="31988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600" u="sng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Tin học:</a:t>
            </a:r>
          </a:p>
        </p:txBody>
      </p:sp>
      <p:grpSp>
        <p:nvGrpSpPr>
          <p:cNvPr id="16393" name="Group 4"/>
          <p:cNvGrpSpPr>
            <a:grpSpLocks/>
          </p:cNvGrpSpPr>
          <p:nvPr/>
        </p:nvGrpSpPr>
        <p:grpSpPr bwMode="auto">
          <a:xfrm rot="10800000">
            <a:off x="7838810" y="44453"/>
            <a:ext cx="1981200" cy="1831975"/>
            <a:chOff x="2332" y="1554"/>
            <a:chExt cx="1105" cy="1218"/>
          </a:xfrm>
        </p:grpSpPr>
        <p:sp>
          <p:nvSpPr>
            <p:cNvPr id="16394" name="Freeform 5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395" name="Freeform 6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396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397" name="Freeform 8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398" name="Freeform 9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399" name="Freeform 10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0" name="Freeform 11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1" name="Freeform 12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2" name="Freeform 13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3" name="Freeform 14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4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5" name="Freeform 16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6" name="Freeform 17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7" name="Freeform 18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8" name="Freeform 19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9" name="Freeform 20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0" name="Freeform 21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1" name="Freeform 22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2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3" name="Freeform 24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4" name="Freeform 25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5" name="Freeform 26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6" name="Freeform 27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7" name="Freeform 28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8" name="Freeform 29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9" name="Freeform 30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0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1" name="Freeform 32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2" name="Freeform 33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3" name="Freeform 34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4" name="Freeform 35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5" name="Freeform 36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6" name="Freeform 37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7" name="Freeform 38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8" name="Freeform 39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9" name="Freeform 40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0" name="Freeform 41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1" name="Freeform 42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2" name="Freeform 43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3" name="Freeform 44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4" name="Freeform 45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5" name="Freeform 46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6" name="Freeform 47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7" name="Freeform 48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8" name="Freeform 49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9" name="Freeform 50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0" name="Freeform 51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1" name="Freeform 52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2" name="Freeform 53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3" name="Freeform 54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4" name="Freeform 55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5" name="Freeform 56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6" name="Freeform 57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7" name="Freeform 58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8" name="Freeform 59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9" name="Freeform 60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0" name="Freeform 61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1" name="Freeform 62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2" name="Freeform 63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3" name="Freeform 64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4" name="Freeform 65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5" name="Freeform 66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6" name="Freeform 67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7" name="Freeform 68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8" name="Freeform 69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9" name="Freeform 70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0" name="Freeform 71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1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2" name="Freeform 73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3" name="Freeform 74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4" name="Freeform 75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5" name="Freeform 76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6" name="Freeform 77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7" name="Freeform 78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8" name="Freeform 79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9" name="Freeform 80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0" name="Freeform 81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1" name="Freeform 82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2" name="Freeform 83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3" name="Freeform 84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4" name="Freeform 85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5" name="Freeform 86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6" name="Freeform 87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7" name="Freeform 88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8" name="Freeform 89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9" name="Freeform 90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0" name="Freeform 91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1" name="Freeform 92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2" name="Freeform 93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3" name="Freeform 94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4" name="Freeform 95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5" name="Freeform 96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6" name="Freeform 97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7" name="Freeform 98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8" name="Freeform 99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9" name="Freeform 100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0" name="Freeform 101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1" name="Freeform 102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2" name="Freeform 103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3" name="Freeform 104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4" name="Freeform 105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5" name="Freeform 106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6" name="Freeform 107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7" name="Freeform 108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8" name="Freeform 109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9" name="Freeform 110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0" name="Freeform 111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1" name="Freeform 112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2" name="Freeform 113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3" name="Freeform 114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4" name="Freeform 115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5" name="Freeform 116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6" name="Freeform 117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7" name="Freeform 118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8" name="Freeform 119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9" name="Freeform 120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0" name="Freeform 121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1" name="Freeform 122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2" name="Freeform 123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3" name="Freeform 124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4" name="Freeform 125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5" name="Freeform 126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6" name="Freeform 127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7" name="Freeform 128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8" name="Freeform 129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9" name="Freeform 130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0" name="Freeform 131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1" name="Freeform 132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2" name="Freeform 133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3" name="Freeform 134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4" name="Freeform 135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5" name="Freeform 136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6" name="Freeform 137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7" name="Freeform 138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8" name="Freeform 139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9" name="Freeform 140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0" name="Freeform 141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1" name="Freeform 142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2" name="Freeform 143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0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5100" y="1529363"/>
            <a:ext cx="9740900" cy="408111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en-US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</a:p>
          <a:p>
            <a:pPr algn="just"/>
            <a:r>
              <a:rPr 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cách tạo hiệu ứng cho văn bản trong trang trình chiếu. Biết cách tạo hiệu ứng và có ý thức sắp xếp khoa học, hợp lí các trang trình chiếu.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được các thao tác: tạo hiệu ứng, tạo hiệu ứng chuyển động cho văn bản trong trang trình chiếu.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8" name="Picture 3" descr="Picture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Picture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Picture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Picture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4851" y="909338"/>
            <a:ext cx="9444789" cy="45858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vi-VN" altLang="en-US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vi-VN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thực hiện </a:t>
            </a:r>
            <a:r>
              <a:rPr lang="en-US" alt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cầu </a:t>
            </a:r>
            <a:r>
              <a:rPr lang="en-US" alt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 eaLnBrk="1" hangingPunct="1">
              <a:spcBef>
                <a:spcPts val="600"/>
              </a:spcBef>
              <a:buAutoNum type="alphaLcParenR"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chiếu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chủ </a:t>
            </a:r>
            <a:r>
              <a:rPr lang="vi-VN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thông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- Trang 1: Tên chủ </a:t>
            </a:r>
            <a:r>
              <a:rPr lang="vi-VN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Times New Roman,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40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- Trang 2: Đoạn v</a:t>
            </a:r>
            <a:r>
              <a:rPr lang="vi-VN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thông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b) L</a:t>
            </a:r>
            <a:r>
              <a:rPr lang="vi-VN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chiếu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tên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thông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mục của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máy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1" name="Picture 3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1204" y="1246222"/>
            <a:ext cx="9740900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vi-VN" altLang="en-US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altLang="en-US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Tạo hiệu ứng chuyển </a:t>
            </a:r>
            <a:r>
              <a:rPr lang="vi-VN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bản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endParaRPr lang="en-US" alt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4&quot;/&gt;&lt;property id=&quot;20307&quot; value=&quot;305&quot;/&gt;&lt;/object&gt;&lt;object type=&quot;3&quot; unique_id=&quot;10007&quot;&gt;&lt;property id=&quot;20148&quot; value=&quot;5&quot;/&gt;&lt;property id=&quot;20300&quot; value=&quot;Slide 3&quot;/&gt;&lt;property id=&quot;20307&quot; value=&quot;306&quot;/&gt;&lt;/object&gt;&lt;object type=&quot;3&quot; unique_id=&quot;10024&quot;&gt;&lt;property id=&quot;20148&quot; value=&quot;5&quot;/&gt;&lt;property id=&quot;20300&quot; value=&quot;Slide 10&quot;/&gt;&lt;property id=&quot;20307&quot; value=&quot;277&quot;/&gt;&lt;/object&gt;&lt;object type=&quot;3&quot; unique_id=&quot;11815&quot;&gt;&lt;property id=&quot;20148&quot; value=&quot;5&quot;/&gt;&lt;property id=&quot;20300&quot; value=&quot;Slide 2&quot;/&gt;&lt;property id=&quot;20307&quot; value=&quot;317&quot;/&gt;&lt;/object&gt;&lt;object type=&quot;3&quot; unique_id=&quot;12150&quot;&gt;&lt;property id=&quot;20148&quot; value=&quot;5&quot;/&gt;&lt;property id=&quot;20300&quot; value=&quot;Slide 8&quot;/&gt;&lt;property id=&quot;20307&quot; value=&quot;322&quot;/&gt;&lt;/object&gt;&lt;object type=&quot;3&quot; unique_id=&quot;12237&quot;&gt;&lt;property id=&quot;20148&quot; value=&quot;5&quot;/&gt;&lt;property id=&quot;20300&quot; value=&quot;Slide 5&quot;/&gt;&lt;property id=&quot;20307&quot; value=&quot;323&quot;/&gt;&lt;/object&gt;&lt;object type=&quot;3&quot; unique_id=&quot;12238&quot;&gt;&lt;property id=&quot;20148&quot; value=&quot;5&quot;/&gt;&lt;property id=&quot;20300&quot; value=&quot;Slide 7&quot;/&gt;&lt;property id=&quot;20307&quot; value=&quot;324&quot;/&gt;&lt;/object&gt;&lt;object type=&quot;3&quot; unique_id=&quot;12481&quot;&gt;&lt;property id=&quot;20148&quot; value=&quot;5&quot;/&gt;&lt;property id=&quot;20300&quot; value=&quot;Slide 1&quot;/&gt;&lt;property id=&quot;20307&quot; value=&quot;326&quot;/&gt;&lt;/object&gt;&lt;object type=&quot;3&quot; unique_id=&quot;12657&quot;&gt;&lt;property id=&quot;20148&quot; value=&quot;5&quot;/&gt;&lt;property id=&quot;20300&quot; value=&quot;Slide 6&quot;/&gt;&lt;property id=&quot;20307&quot; value=&quot;328&quot;/&gt;&lt;/object&gt;&lt;object type=&quot;3&quot; unique_id=&quot;12700&quot;&gt;&lt;property id=&quot;20148&quot; value=&quot;5&quot;/&gt;&lt;property id=&quot;20300&quot; value=&quot;Slide 9&quot;/&gt;&lt;property id=&quot;20307&quot; value=&quot;329&quot;/&gt;&lt;/object&gt;&lt;/object&gt;&lt;object type=&quot;8&quot; unique_id=&quot;10048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.PNG&quot;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797</Words>
  <Application>Microsoft Office PowerPoint</Application>
  <PresentationFormat>A4 Paper (210x297 mm)</PresentationFormat>
  <Paragraphs>108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.VnArial</vt:lpstr>
      <vt:lpstr>.VnTime</vt:lpstr>
      <vt:lpstr>.VnTimeH</vt:lpstr>
      <vt:lpstr>Arial</vt:lpstr>
      <vt:lpstr>Calibri</vt:lpstr>
      <vt:lpstr>Franklin Gothic Book</vt:lpstr>
      <vt:lpstr>Franklin Gothic Medium</vt:lpstr>
      <vt:lpstr>Tahoma</vt:lpstr>
      <vt:lpstr>Times New Roman</vt:lpstr>
      <vt:lpstr>Tw Cen MT</vt:lpstr>
      <vt:lpstr>VNI-Bodon-Poster</vt:lpstr>
      <vt:lpstr>Wingdings</vt:lpstr>
      <vt:lpstr>Wingdings 2</vt:lpstr>
      <vt:lpstr>Office Theme</vt:lpstr>
      <vt:lpstr>Mountain Top</vt:lpstr>
      <vt:lpstr>Trek</vt:lpstr>
      <vt:lpstr>3_Trek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lich</dc:creator>
  <cp:lastModifiedBy>SAL - Nguyen Huu Phuc</cp:lastModifiedBy>
  <cp:revision>212</cp:revision>
  <dcterms:created xsi:type="dcterms:W3CDTF">2015-01-27T02:31:58Z</dcterms:created>
  <dcterms:modified xsi:type="dcterms:W3CDTF">2023-02-17T02:48:43Z</dcterms:modified>
</cp:coreProperties>
</file>